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9144000" cy="6858000"/>
  <p:custDataLst>
    <p:tags r:id="rId3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8460" y="209422"/>
            <a:ext cx="7998205" cy="1756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12"/>
              </a:lnSpc>
              <a:spcBef>
                <a:spcPct val="0"/>
              </a:spcBef>
              <a:spcAft>
                <a:spcPct val="0"/>
              </a:spcAft>
            </a:pPr>
            <a:r>
              <a:rPr sz="2800">
                <a:solidFill>
                  <a:srgbClr val="000000"/>
                </a:solidFill>
                <a:latin typeface="Calibri"/>
                <a:cs typeface="Calibri"/>
              </a:rPr>
              <a:t>2022_AAAI_DDGCN: Dual Dynamic </a:t>
            </a:r>
            <a:r>
              <a:rPr sz="2800" spc="-16">
                <a:solidFill>
                  <a:srgbClr val="000000"/>
                </a:solidFill>
                <a:latin typeface="Calibri"/>
                <a:cs typeface="Calibri"/>
              </a:rPr>
              <a:t>Graph</a:t>
            </a:r>
          </a:p>
          <a:p>
            <a:pPr marL="0" marR="0">
              <a:lnSpc>
                <a:spcPts val="2912"/>
              </a:lnSpc>
              <a:spcBef>
                <a:spcPts val="497"/>
              </a:spcBef>
              <a:spcAft>
                <a:spcPct val="0"/>
              </a:spcAft>
            </a:pPr>
            <a:r>
              <a:rPr sz="2800">
                <a:solidFill>
                  <a:srgbClr val="000000"/>
                </a:solidFill>
                <a:latin typeface="Calibri"/>
                <a:cs typeface="Calibri"/>
              </a:rPr>
              <a:t>Convolutional</a:t>
            </a:r>
            <a:r>
              <a:rPr sz="2800" spc="1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12">
                <a:solidFill>
                  <a:srgbClr val="000000"/>
                </a:solidFill>
                <a:latin typeface="Calibri"/>
                <a:cs typeface="Calibri"/>
              </a:rPr>
              <a:t>Networks</a:t>
            </a:r>
            <a:r>
              <a:rPr sz="2800" spc="13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-31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sz="2800" spc="3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>
                <a:solidFill>
                  <a:srgbClr val="000000"/>
                </a:solidFill>
                <a:latin typeface="Calibri"/>
                <a:cs typeface="Calibri"/>
              </a:rPr>
              <a:t>Rumor Detection on</a:t>
            </a:r>
          </a:p>
          <a:p>
            <a:pPr marL="0" marR="0">
              <a:lnSpc>
                <a:spcPts val="2912"/>
              </a:lnSpc>
              <a:spcBef>
                <a:spcPts val="447"/>
              </a:spcBef>
              <a:spcAft>
                <a:spcPct val="0"/>
              </a:spcAft>
            </a:pPr>
            <a:r>
              <a:rPr sz="2800">
                <a:solidFill>
                  <a:srgbClr val="000000"/>
                </a:solidFill>
                <a:latin typeface="Calibri"/>
                <a:cs typeface="Calibri"/>
              </a:rPr>
              <a:t>Social Media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6471" y="1916264"/>
            <a:ext cx="2895600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SimSun"/>
                <a:cs typeface="SimSun"/>
              </a:rPr>
              <a:t>提取实体的工具：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6471" y="2647785"/>
            <a:ext cx="8118782" cy="2225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sz="2400" spc="-42">
                <a:solidFill>
                  <a:srgbClr val="000000"/>
                </a:solidFill>
                <a:latin typeface="Calibri"/>
                <a:cs typeface="Calibri"/>
              </a:rPr>
              <a:t>TAGME</a:t>
            </a:r>
            <a:r>
              <a:rPr sz="2400">
                <a:solidFill>
                  <a:srgbClr val="000000"/>
                </a:solidFill>
                <a:latin typeface="SimSun"/>
                <a:cs typeface="SimSun"/>
              </a:rPr>
              <a:t>：</a:t>
            </a:r>
            <a:r>
              <a:rPr sz="2400">
                <a:solidFill>
                  <a:srgbClr val="000000"/>
                </a:solidFill>
                <a:latin typeface="Calibri"/>
                <a:cs typeface="Calibri"/>
              </a:rPr>
              <a:t>https://sobigdata.d4science.org/group/tagme/</a:t>
            </a:r>
          </a:p>
          <a:p>
            <a:pPr marL="0" marR="0">
              <a:lnSpc>
                <a:spcPts val="2500"/>
              </a:lnSpc>
              <a:spcBef>
                <a:spcPts val="3207"/>
              </a:spcBef>
              <a:spcAft>
                <a:spcPct val="0"/>
              </a:spcAft>
            </a:pPr>
            <a:r>
              <a:rPr sz="2400" spc="-10">
                <a:solidFill>
                  <a:srgbClr val="000000"/>
                </a:solidFill>
                <a:latin typeface="Calibri"/>
                <a:cs typeface="Calibri"/>
              </a:rPr>
              <a:t>Shuyantech</a:t>
            </a:r>
            <a:r>
              <a:rPr sz="2400">
                <a:solidFill>
                  <a:srgbClr val="000000"/>
                </a:solidFill>
                <a:latin typeface="SimSun"/>
                <a:cs typeface="SimSun"/>
              </a:rPr>
              <a:t>：</a:t>
            </a:r>
            <a:r>
              <a:rPr sz="2400" u="sng">
                <a:solidFill>
                  <a:srgbClr val="0000FF"/>
                </a:solidFill>
                <a:latin typeface="Calibri"/>
                <a:cs typeface="Calibri"/>
              </a:rPr>
              <a:t>http://shuyantech.com/entitylinking</a:t>
            </a:r>
          </a:p>
          <a:p>
            <a:pPr marL="0" marR="0">
              <a:lnSpc>
                <a:spcPts val="2400"/>
              </a:lnSpc>
              <a:spcBef>
                <a:spcPts val="3207"/>
              </a:spcBef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SimSun"/>
                <a:cs typeface="SimSun"/>
              </a:rPr>
              <a:t>提取实体对应概念的工具：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66471" y="4842344"/>
            <a:ext cx="9613456" cy="1147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sz="2400" spc="-49">
                <a:solidFill>
                  <a:srgbClr val="000000"/>
                </a:solidFill>
                <a:latin typeface="Calibri"/>
                <a:cs typeface="Calibri"/>
              </a:rPr>
              <a:t>YAGO</a:t>
            </a:r>
            <a:r>
              <a:rPr sz="2400">
                <a:solidFill>
                  <a:srgbClr val="000000"/>
                </a:solidFill>
                <a:latin typeface="SimSun"/>
                <a:cs typeface="SimSun"/>
              </a:rPr>
              <a:t>：</a:t>
            </a:r>
            <a:r>
              <a:rPr sz="2400" u="sng" spc="-10">
                <a:solidFill>
                  <a:srgbClr val="0000FF"/>
                </a:solidFill>
                <a:latin typeface="Calibri"/>
                <a:cs typeface="Calibri"/>
              </a:rPr>
              <a:t>https://www.mpi-inf.mpg.de/departments/databases-and-</a:t>
            </a:r>
          </a:p>
          <a:p>
            <a:pPr marL="0" marR="0">
              <a:lnSpc>
                <a:spcPts val="2500"/>
              </a:lnSpc>
              <a:spcBef>
                <a:spcPts val="379"/>
              </a:spcBef>
              <a:spcAft>
                <a:spcPct val="0"/>
              </a:spcAft>
            </a:pPr>
            <a:r>
              <a:rPr sz="2400" u="sng" spc="-11">
                <a:solidFill>
                  <a:srgbClr val="0000FF"/>
                </a:solidFill>
                <a:latin typeface="Calibri"/>
                <a:cs typeface="Calibri"/>
              </a:rPr>
              <a:t>information-systems/research/yago-naga/yago/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66471" y="5946173"/>
            <a:ext cx="7586853" cy="7747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Calibri"/>
                <a:cs typeface="Calibri"/>
              </a:rPr>
              <a:t>CN-Probase: </a:t>
            </a:r>
            <a:r>
              <a:rPr sz="2400" spc="-11">
                <a:solidFill>
                  <a:srgbClr val="000000"/>
                </a:solidFill>
                <a:latin typeface="Calibri"/>
                <a:cs typeface="Calibri"/>
              </a:rPr>
              <a:t>http://kw.fudan.edu.cn/apis/cnprobase/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2.0.50727.9164"/>
  <p:tag name="AS_OS" val="Microsoft Windows NT 6.2.9200.0"/>
  <p:tag name="AS_RELEASE_DATE" val="2019.01.14"/>
  <p:tag name="AS_TITLE" val="Aspose.Slides for .NET 2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10</Paragraphs>
  <Slides>1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Theme Office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孙</dc:creator>
  <cp:lastModifiedBy>孙</cp:lastModifiedBy>
  <cp:revision>1</cp:revision>
  <dcterms:modified xsi:type="dcterms:W3CDTF">2022-11-21T02:04:31Z</dcterms:modified>
</cp:coreProperties>
</file>